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12/8/2015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072" y="935216"/>
            <a:ext cx="9144000" cy="1202676"/>
          </a:xfrm>
        </p:spPr>
        <p:txBody>
          <a:bodyPr>
            <a:normAutofit fontScale="90000"/>
          </a:bodyPr>
          <a:lstStyle/>
          <a:p>
            <a:pPr algn="l"/>
            <a:r>
              <a:rPr lang="en-NZ" dirty="0" smtClean="0"/>
              <a:t>NANOBOTS!!!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264" y="2925128"/>
            <a:ext cx="4752305" cy="337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934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128824"/>
          </a:xfrm>
        </p:spPr>
        <p:txBody>
          <a:bodyPr>
            <a:normAutofit/>
          </a:bodyPr>
          <a:lstStyle/>
          <a:p>
            <a:r>
              <a:rPr lang="en-NZ" sz="6600" dirty="0" smtClean="0"/>
              <a:t>WHAT IS A NANOBOT?????</a:t>
            </a:r>
            <a:endParaRPr lang="en-NZ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49636" y="1609859"/>
            <a:ext cx="10514012" cy="3039414"/>
          </a:xfrm>
        </p:spPr>
        <p:txBody>
          <a:bodyPr/>
          <a:lstStyle/>
          <a:p>
            <a:r>
              <a:rPr lang="en-NZ" dirty="0" smtClean="0"/>
              <a:t>A </a:t>
            </a:r>
            <a:r>
              <a:rPr lang="en-NZ" dirty="0" err="1" smtClean="0"/>
              <a:t>nanobot</a:t>
            </a:r>
            <a:r>
              <a:rPr lang="en-NZ" dirty="0" smtClean="0"/>
              <a:t> is a </a:t>
            </a:r>
            <a:r>
              <a:rPr lang="en-NZ" smtClean="0"/>
              <a:t>mini robot.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111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12</TotalTime>
  <Words>14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Corbel</vt:lpstr>
      <vt:lpstr>Depth</vt:lpstr>
      <vt:lpstr>NANOBOTS!!! </vt:lpstr>
      <vt:lpstr>WHAT IS A NANOBOT?????</vt:lpstr>
    </vt:vector>
  </TitlesOfParts>
  <Company>Elim Christian 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NANOBOTS!!!</dc:title>
  <dc:creator>Class1</dc:creator>
  <cp:lastModifiedBy>Class1</cp:lastModifiedBy>
  <cp:revision>3</cp:revision>
  <dcterms:created xsi:type="dcterms:W3CDTF">2015-12-01T19:37:30Z</dcterms:created>
  <dcterms:modified xsi:type="dcterms:W3CDTF">2015-12-07T22:49:26Z</dcterms:modified>
</cp:coreProperties>
</file>